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FBA78E-331F-523C-735F-FD1C2C447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72A7D00-F168-3516-C878-CE107A669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F04066-38B1-CE79-EF43-A6D97525A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F20C7-E7E1-4B06-D377-7652559F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8692E1-182D-149F-D493-B9345377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46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59E4C7-6149-A720-8D00-62B8D0C5F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5DC5BA3-C41C-8B0D-D527-D772ECA34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DD9337-E840-8427-223B-14CBCBC04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A1F036-35ED-80EA-359E-2435899CE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CA23AD-4CDF-65D4-183A-62C52C0F6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62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BF1D9A9-E93F-106B-AA08-7FEDF3AE0C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1B4C7F-9F87-412F-435D-0F2523F5F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0D270E-0EDC-462F-752E-B43075162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1533B4-5468-8CD3-C60C-AFF4C4005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ACC1A4-C63F-07F3-4ED1-6B5FA035D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8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CBD4F-6204-AB99-51BD-5629B9D9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702E8E-3CD9-3D2E-5A17-4E8939041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BB5E53-5021-4875-14ED-D022C8CCC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21F935-DCA8-3CD5-9C47-82E1C2B9F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305F71-F602-C7F0-8BCA-AD472DA2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5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88014D-2FB6-223D-EA9E-FF79C6053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A1EC96-E605-F57A-F786-19488232B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DA1CF0-F254-E318-70D4-25359788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B0880-9B2A-A58D-F322-4DB15116C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4E8E14-1015-BAF2-E368-83AEB9E41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94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FC0A7-9891-3A7A-60CC-7751AC7BC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236217-BF78-7259-1FDC-0444547DFC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A1733B-0B8B-CD5C-E923-B60B4530B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70C599-29B1-7F54-5B71-FFAE82CD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D0EAEF-629B-A174-2756-5497A3B72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9FCAC27-C5BD-C0C7-06BF-0B3388C14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64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058F8-8416-CAE8-6CCD-F12B43210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CBB68A-207F-E193-2018-824AAF2D3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D25DFA-06D3-E9AB-C30D-2F455812D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1FA8666-30E4-8D4B-8307-F27FEC5EFF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5F75149-AA96-E53E-A3AA-DAB3F2E269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AF64743-6B6B-A121-3C35-0FB05427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33AD947-A3D7-53C9-E02D-690F33C6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B442AA9-942E-8439-9D2E-A7FFC5A9A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14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F27887-07BD-0187-50E4-8A35D440F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80EB79-B088-566F-4995-B7CC60BF8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4B78CB-3F6C-1D6D-997F-6EC95529C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88B403A-7BE3-1A53-7767-B656B954A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308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D98E0A8-376B-992D-01CF-FC5E19025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3DDE66-72C3-19C6-9698-3680A04ED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BABB01-7C40-4B27-A435-46C99376B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147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35EFF2-97D8-025F-DB3C-0DDCC1671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B8BBF4-31CF-6C1E-1C30-EB2BDCAC1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0A0A2B-7105-1DED-7FD2-B1F485768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8EE288E-4968-33FE-BF55-781D7D2D2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719BF91-A6C1-9B58-43D9-5E061BDC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244D97-1E63-3614-601B-476DF6DCF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72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5E1D32-5391-E294-36C3-6D2276991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E81A830-0756-74E0-84B4-E4D3DC1DE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294175-841B-B8DD-51E4-184863801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4A9E9E-A0D3-B8DD-290D-82CAAADD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BE1786-850C-99A3-A101-B170CF66D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921FE7-C47C-898D-0983-40678D4DB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6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B6255D6-05EC-33DA-1FE0-D0EF37A18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3B2CD4-0FB4-56A2-A082-99F02638A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9A33A3-F408-C8BF-E36A-41AB4C7E1C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5E9131-A9C0-4E00-9016-FA9EEE65C8EC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8A6B36-2F75-292D-A146-A9F9F2F267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256C83-078F-D2B5-C8D5-48ED67E182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358565-B567-4492-916D-8533AAAC04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02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nvestors.3m.com/news-events/press-releases/detail/1885/3m-reports-first-quarter-2025-result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波線 10">
            <a:extLst>
              <a:ext uri="{FF2B5EF4-FFF2-40B4-BE49-F238E27FC236}">
                <a16:creationId xmlns:a16="http://schemas.microsoft.com/office/drawing/2014/main" id="{11DE4663-26EE-1A72-B684-A7D8AA7CE981}"/>
              </a:ext>
            </a:extLst>
          </p:cNvPr>
          <p:cNvSpPr/>
          <p:nvPr/>
        </p:nvSpPr>
        <p:spPr>
          <a:xfrm>
            <a:off x="2296389" y="5394714"/>
            <a:ext cx="7762009" cy="1220811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7A62B2F-36A8-8A88-3273-155555B86F5B}"/>
              </a:ext>
            </a:extLst>
          </p:cNvPr>
          <p:cNvSpPr/>
          <p:nvPr/>
        </p:nvSpPr>
        <p:spPr>
          <a:xfrm>
            <a:off x="422560" y="1485896"/>
            <a:ext cx="11256818" cy="23379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投稿集会で体験する事柄</a:t>
            </a:r>
          </a:p>
        </p:txBody>
      </p:sp>
      <p:sp>
        <p:nvSpPr>
          <p:cNvPr id="7" name="タイトル 6">
            <a:extLst>
              <a:ext uri="{FF2B5EF4-FFF2-40B4-BE49-F238E27FC236}">
                <a16:creationId xmlns:a16="http://schemas.microsoft.com/office/drawing/2014/main" id="{3F16C2DA-D124-3838-ADAF-E2D9603A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846" y="137723"/>
            <a:ext cx="10515600" cy="1325563"/>
          </a:xfrm>
        </p:spPr>
        <p:txBody>
          <a:bodyPr/>
          <a:lstStyle/>
          <a:p>
            <a:r>
              <a:rPr lang="en-US" altLang="ja-JP" b="1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lang="ja-JP" altLang="en-US" b="1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講習会　４回目　</a:t>
            </a:r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7B285696-3875-7A08-33D0-F81BF44BE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1920" y="5765078"/>
            <a:ext cx="6715991" cy="727797"/>
          </a:xfrm>
        </p:spPr>
        <p:txBody>
          <a:bodyPr/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ソフトをある程度自由に使えるようになる</a:t>
            </a:r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011FB4D2-4B00-7CA3-16E0-A240451168A6}"/>
              </a:ext>
            </a:extLst>
          </p:cNvPr>
          <p:cNvSpPr/>
          <p:nvPr/>
        </p:nvSpPr>
        <p:spPr>
          <a:xfrm>
            <a:off x="5552811" y="4046541"/>
            <a:ext cx="874207" cy="132556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1FF6D39-4317-465E-0493-CD9971F1036E}"/>
              </a:ext>
            </a:extLst>
          </p:cNvPr>
          <p:cNvSpPr txBox="1"/>
          <p:nvPr/>
        </p:nvSpPr>
        <p:spPr>
          <a:xfrm>
            <a:off x="6506926" y="4809939"/>
            <a:ext cx="47472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講習会受講後の結果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14A55FD-9899-FEB4-AD35-5BE20CC649A7}"/>
              </a:ext>
            </a:extLst>
          </p:cNvPr>
          <p:cNvSpPr/>
          <p:nvPr/>
        </p:nvSpPr>
        <p:spPr>
          <a:xfrm>
            <a:off x="633846" y="2370155"/>
            <a:ext cx="2774373" cy="122612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Copilot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を使用して操作を体感する　</a:t>
            </a:r>
            <a:r>
              <a:rPr lang="en-US" altLang="ja-JP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初級レベル</a:t>
            </a:r>
            <a:r>
              <a:rPr lang="en-US" altLang="ja-JP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89DC0B0-F1C0-6311-8D94-F279937451C8}"/>
              </a:ext>
            </a:extLst>
          </p:cNvPr>
          <p:cNvSpPr/>
          <p:nvPr/>
        </p:nvSpPr>
        <p:spPr>
          <a:xfrm>
            <a:off x="4604886" y="2359799"/>
            <a:ext cx="2774373" cy="122612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Copilot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でうまく回答を引き出す質問方法を会得する</a:t>
            </a:r>
            <a:endParaRPr lang="en-US" altLang="ja-JP" sz="2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8EF710A-361C-A483-191A-18DA0161A9E6}"/>
              </a:ext>
            </a:extLst>
          </p:cNvPr>
          <p:cNvSpPr/>
          <p:nvPr/>
        </p:nvSpPr>
        <p:spPr>
          <a:xfrm>
            <a:off x="8604538" y="2370155"/>
            <a:ext cx="2774373" cy="122612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Copilot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の機能を体感する</a:t>
            </a:r>
            <a:endParaRPr lang="en-US" altLang="ja-JP" sz="2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コンテンツ プレースホルダー 8">
            <a:extLst>
              <a:ext uri="{FF2B5EF4-FFF2-40B4-BE49-F238E27FC236}">
                <a16:creationId xmlns:a16="http://schemas.microsoft.com/office/drawing/2014/main" id="{E6283B75-92B2-58CD-7450-33C1B481F5B9}"/>
              </a:ext>
            </a:extLst>
          </p:cNvPr>
          <p:cNvSpPr txBox="1">
            <a:spLocks/>
          </p:cNvSpPr>
          <p:nvPr/>
        </p:nvSpPr>
        <p:spPr>
          <a:xfrm>
            <a:off x="580140" y="1642358"/>
            <a:ext cx="10819553" cy="72779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今回の講習会は実際に操作することによって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ソフトを体験することが目的です</a:t>
            </a:r>
          </a:p>
        </p:txBody>
      </p:sp>
    </p:spTree>
    <p:extLst>
      <p:ext uri="{BB962C8B-B14F-4D97-AF65-F5344CB8AC3E}">
        <p14:creationId xmlns:p14="http://schemas.microsoft.com/office/powerpoint/2010/main" val="2392294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BFE6525-699D-3371-18E4-B7DBB2CE7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Copilot</a:t>
            </a:r>
            <a:r>
              <a:rPr lang="ja-JP" altLang="en-US" b="1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で出来ることと出来ないこと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31FB509-64EC-E137-373E-D40DC137F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916" y="1681163"/>
            <a:ext cx="5157787" cy="823912"/>
          </a:xfrm>
        </p:spPr>
        <p:txBody>
          <a:bodyPr>
            <a:normAutofit/>
          </a:bodyPr>
          <a:lstStyle/>
          <a:p>
            <a:r>
              <a:rPr lang="ja-JP" altLang="en-US" sz="36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出来ること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D84A1D1-8F3C-32F3-20B7-92DED6363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916" y="2681722"/>
            <a:ext cx="5157787" cy="3684588"/>
          </a:xfrm>
        </p:spPr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文章の作成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画像の生成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要約、リライト、校正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アイデアだし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未来の予測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情報検索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B528B6C-B8E2-2BE0-8C13-955A3B598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93089" y="1681163"/>
            <a:ext cx="5183188" cy="823912"/>
          </a:xfrm>
        </p:spPr>
        <p:txBody>
          <a:bodyPr>
            <a:normAutofit/>
          </a:bodyPr>
          <a:lstStyle/>
          <a:p>
            <a:r>
              <a:rPr lang="ja-JP" altLang="en-US" sz="3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出来ないこと</a:t>
            </a:r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ADCE4A5E-B3DA-01B8-C3E4-4779AC1653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93089" y="2702504"/>
            <a:ext cx="4946069" cy="3684588"/>
          </a:xfrm>
        </p:spPr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個人情報の取り扱い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専門情報の取得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長期の記憶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履歴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保存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センシティブな会話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（差別的、性的、攻撃的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フローチャート: 定義済み処理 1">
            <a:extLst>
              <a:ext uri="{FF2B5EF4-FFF2-40B4-BE49-F238E27FC236}">
                <a16:creationId xmlns:a16="http://schemas.microsoft.com/office/drawing/2014/main" id="{CF38ABA5-1294-F007-8C6F-330609C49686}"/>
              </a:ext>
            </a:extLst>
          </p:cNvPr>
          <p:cNvSpPr/>
          <p:nvPr/>
        </p:nvSpPr>
        <p:spPr>
          <a:xfrm>
            <a:off x="218207" y="1690688"/>
            <a:ext cx="5581080" cy="4554248"/>
          </a:xfrm>
          <a:prstGeom prst="flowChartPredefinedProcess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ローチャート: 定義済み処理 2">
            <a:extLst>
              <a:ext uri="{FF2B5EF4-FFF2-40B4-BE49-F238E27FC236}">
                <a16:creationId xmlns:a16="http://schemas.microsoft.com/office/drawing/2014/main" id="{8D7D1EA5-4EF9-5855-6552-57F24194FC0F}"/>
              </a:ext>
            </a:extLst>
          </p:cNvPr>
          <p:cNvSpPr/>
          <p:nvPr/>
        </p:nvSpPr>
        <p:spPr>
          <a:xfrm>
            <a:off x="6293429" y="1681163"/>
            <a:ext cx="5645729" cy="4554248"/>
          </a:xfrm>
          <a:prstGeom prst="flowChartPredefined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22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A8C604-8A8F-CD35-5664-0B4A8427B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561" y="47778"/>
            <a:ext cx="10515600" cy="1325563"/>
          </a:xfrm>
        </p:spPr>
        <p:txBody>
          <a:bodyPr/>
          <a:lstStyle/>
          <a:p>
            <a:r>
              <a:rPr kumimoji="1" lang="ja-JP" altLang="en-US" b="1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本日の進め方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BE972F-FFD4-9E7D-3C88-A85AF0B32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561" y="1373341"/>
            <a:ext cx="10515600" cy="5361756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Copilot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の基礎知識を学ぶ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Copilot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に質問をしてみる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初級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lvl="1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テキストで質問をしてみる（グルメ、明日以降の天気、旅の企画等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写真を使って質問をしてみる　　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バニアンツリーの写真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音声入力で質問してみる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ページを要約・翻訳してもらう　　</a:t>
            </a:r>
            <a:r>
              <a:rPr lang="en-US" altLang="ja-JP" sz="1300" dirty="0">
                <a:hlinkClick r:id="rId2"/>
              </a:rPr>
              <a:t>3M Reports First-Quarter 2025 Results :: 3M Company (MMM)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PDF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を要約してもらう　　　　　　　　　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「優しい日本語講座」　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PDF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ファイル</a:t>
            </a:r>
            <a:endParaRPr kumimoji="1"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文章から画像を生成してもらう（編集も可）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“子猫が芝生の上で遊んでいる画像”　☜画像を制限がありもう作れない</a:t>
            </a:r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生成された回答を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PDF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で保存する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Copilot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で回答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を上手く引き出す質問方法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プロンプト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を学ぶ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(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応用編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Copilot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をもっと使ってみよう　（応用編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「自分の人生」を小説風にまとめてもらう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冷蔵庫にあるもので無駄のないレシピを教えてもらう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en-US" altLang="ja-JP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Youtube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の画像を検索してもらう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kumimoji="1"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3D3232-C13F-444D-2E79-FCAD16FC8D04}"/>
              </a:ext>
            </a:extLst>
          </p:cNvPr>
          <p:cNvSpPr txBox="1"/>
          <p:nvPr/>
        </p:nvSpPr>
        <p:spPr>
          <a:xfrm>
            <a:off x="6096000" y="6088766"/>
            <a:ext cx="5967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参考図書：今すぐ使える</a:t>
            </a:r>
            <a:r>
              <a:rPr kumimoji="1" lang="en-US" altLang="ja-JP" dirty="0"/>
              <a:t>Copilot in Windows</a:t>
            </a:r>
          </a:p>
          <a:p>
            <a:r>
              <a:rPr lang="ja-JP" altLang="en-US" dirty="0"/>
              <a:t>　　　　　</a:t>
            </a:r>
            <a:r>
              <a:rPr lang="en-US" altLang="ja-JP" dirty="0"/>
              <a:t>(</a:t>
            </a:r>
            <a:r>
              <a:rPr lang="ja-JP" altLang="en-US" dirty="0"/>
              <a:t>株</a:t>
            </a:r>
            <a:r>
              <a:rPr lang="en-US" altLang="ja-JP" dirty="0"/>
              <a:t>)</a:t>
            </a:r>
            <a:r>
              <a:rPr lang="ja-JP" altLang="en-US" dirty="0"/>
              <a:t>技術評論社　発行　リンクアップ著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2534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D5AD2B-EA9A-B7DF-8558-E7CE8531D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事前に準備するもの</a:t>
            </a:r>
            <a:r>
              <a:rPr kumimoji="1" lang="en-US" altLang="ja-JP" sz="3600" b="1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3600" b="1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各項目１つ程度</a:t>
            </a:r>
            <a:r>
              <a:rPr kumimoji="1" lang="en-US" altLang="ja-JP" sz="3600" b="1" i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3600" b="1" i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05B6139-B4C4-42DC-1E2A-AF41D9E904A3}"/>
              </a:ext>
            </a:extLst>
          </p:cNvPr>
          <p:cNvSpPr/>
          <p:nvPr/>
        </p:nvSpPr>
        <p:spPr>
          <a:xfrm>
            <a:off x="604404" y="1963739"/>
            <a:ext cx="5037860" cy="17383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知りたい事柄を考えておく</a:t>
            </a:r>
            <a:endParaRPr lang="en-US" altLang="ja-JP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例：健康に関すること、料理に関すること、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旅行先の名所巡りをする最適なルート、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食べたい食べ物と最適なお店、天気予報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6600C0DF-A769-910B-6589-2F154762BE92}"/>
              </a:ext>
            </a:extLst>
          </p:cNvPr>
          <p:cNvSpPr/>
          <p:nvPr/>
        </p:nvSpPr>
        <p:spPr>
          <a:xfrm>
            <a:off x="6748028" y="1963739"/>
            <a:ext cx="5037859" cy="1738312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写真を選んでおく</a:t>
            </a:r>
            <a:endParaRPr lang="en-US" altLang="ja-JP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　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例：花の写真、風景、人物、ビル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1E55521-9E39-7B23-0560-69977EA7E078}"/>
              </a:ext>
            </a:extLst>
          </p:cNvPr>
          <p:cNvSpPr/>
          <p:nvPr/>
        </p:nvSpPr>
        <p:spPr>
          <a:xfrm>
            <a:off x="604403" y="4474008"/>
            <a:ext cx="5037859" cy="17383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3.Web</a:t>
            </a: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で見たページを選んでおく</a:t>
            </a:r>
            <a:endParaRPr lang="en-US" altLang="ja-JP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　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例：英語のページ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スリーエムの業績発表）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ニュース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45CAC5B-4122-C414-9509-585AEF89BDE2}"/>
              </a:ext>
            </a:extLst>
          </p:cNvPr>
          <p:cNvSpPr/>
          <p:nvPr/>
        </p:nvSpPr>
        <p:spPr>
          <a:xfrm>
            <a:off x="6748028" y="4474008"/>
            <a:ext cx="5037859" cy="173831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</a:t>
            </a: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画像にしたい内容を考える</a:t>
            </a:r>
            <a:endParaRPr lang="en-US" altLang="ja-JP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　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例：富士山に虹がかかっている画像、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豊臣秀吉と徳川家康が握手をしている画像</a:t>
            </a: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044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6128731-6388-4F0E-BCAD-0086990BDC55}">
  <we:reference id="wa200005566" version="3.0.0.3" store="ja-JP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447</Words>
  <Application>Microsoft Office PowerPoint</Application>
  <PresentationFormat>ワイド画面</PresentationFormat>
  <Paragraphs>53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Office テーマ</vt:lpstr>
      <vt:lpstr>AI講習会　４回目　</vt:lpstr>
      <vt:lpstr>Copilotで出来ることと出来ないこと</vt:lpstr>
      <vt:lpstr>本日の進め方</vt:lpstr>
      <vt:lpstr>事前に準備するもの(各項目１つ程度)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Masahiro Goda</dc:creator>
  <cp:lastModifiedBy>Masahiro Goda</cp:lastModifiedBy>
  <cp:revision>16</cp:revision>
  <dcterms:created xsi:type="dcterms:W3CDTF">2025-09-25T02:18:55Z</dcterms:created>
  <dcterms:modified xsi:type="dcterms:W3CDTF">2025-11-29T02:10:24Z</dcterms:modified>
</cp:coreProperties>
</file>